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86" r:id="rId2"/>
    <p:sldId id="287" r:id="rId3"/>
    <p:sldId id="291" r:id="rId4"/>
    <p:sldId id="288" r:id="rId5"/>
    <p:sldId id="256" r:id="rId6"/>
    <p:sldId id="257" r:id="rId7"/>
    <p:sldId id="266" r:id="rId8"/>
    <p:sldId id="267" r:id="rId9"/>
    <p:sldId id="268" r:id="rId10"/>
    <p:sldId id="260" r:id="rId11"/>
    <p:sldId id="262" r:id="rId12"/>
    <p:sldId id="265" r:id="rId13"/>
    <p:sldId id="261" r:id="rId14"/>
    <p:sldId id="264" r:id="rId15"/>
    <p:sldId id="263" r:id="rId16"/>
    <p:sldId id="269" r:id="rId17"/>
    <p:sldId id="270" r:id="rId18"/>
    <p:sldId id="271" r:id="rId19"/>
    <p:sldId id="273" r:id="rId20"/>
    <p:sldId id="289" r:id="rId21"/>
    <p:sldId id="275" r:id="rId22"/>
    <p:sldId id="290" r:id="rId23"/>
    <p:sldId id="272" r:id="rId24"/>
    <p:sldId id="292" r:id="rId25"/>
    <p:sldId id="293" r:id="rId26"/>
    <p:sldId id="276" r:id="rId27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4BD2FFD5-ABF5-43DC-90BE-D32427CCE02B}">
          <p14:sldIdLst>
            <p14:sldId id="286"/>
            <p14:sldId id="287"/>
            <p14:sldId id="291"/>
            <p14:sldId id="288"/>
            <p14:sldId id="256"/>
            <p14:sldId id="257"/>
            <p14:sldId id="266"/>
            <p14:sldId id="267"/>
            <p14:sldId id="268"/>
            <p14:sldId id="260"/>
            <p14:sldId id="262"/>
            <p14:sldId id="265"/>
            <p14:sldId id="261"/>
            <p14:sldId id="264"/>
            <p14:sldId id="263"/>
            <p14:sldId id="269"/>
            <p14:sldId id="270"/>
            <p14:sldId id="271"/>
            <p14:sldId id="273"/>
            <p14:sldId id="289"/>
            <p14:sldId id="275"/>
            <p14:sldId id="290"/>
            <p14:sldId id="272"/>
            <p14:sldId id="292"/>
            <p14:sldId id="293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50" d="100"/>
          <a:sy n="50" d="100"/>
        </p:scale>
        <p:origin x="2340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20000" cy="12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56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10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01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18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04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11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8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64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51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88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C2B8-CD7D-4736-AB2B-F6C3C734FB0F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00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AC2B8-CD7D-4736-AB2B-F6C3C734FB0F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0BA3E-D899-4996-9C75-9DEEAF6B3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31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2469000" y="2788386"/>
            <a:ext cx="1920000" cy="4704801"/>
            <a:chOff x="2469000" y="2788386"/>
            <a:chExt cx="1920000" cy="4704801"/>
          </a:xfrm>
        </p:grpSpPr>
        <p:sp>
          <p:nvSpPr>
            <p:cNvPr id="2" name="楕円 1"/>
            <p:cNvSpPr/>
            <p:nvPr/>
          </p:nvSpPr>
          <p:spPr>
            <a:xfrm>
              <a:off x="2962274" y="2788386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四角形: 角を丸くする 2"/>
            <p:cNvSpPr/>
            <p:nvPr/>
          </p:nvSpPr>
          <p:spPr>
            <a:xfrm>
              <a:off x="2469000" y="3841920"/>
              <a:ext cx="1920000" cy="183108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" name="正方形/長方形 4"/>
            <p:cNvSpPr/>
            <p:nvPr/>
          </p:nvSpPr>
          <p:spPr>
            <a:xfrm rot="5400000">
              <a:off x="2188604" y="4908855"/>
              <a:ext cx="1372740" cy="17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 rot="5400000">
              <a:off x="3357021" y="4908855"/>
              <a:ext cx="1372740" cy="17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966518" y="5682525"/>
              <a:ext cx="309148" cy="18106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631198" y="5673000"/>
              <a:ext cx="309148" cy="18106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32EF45-BB26-4500-BEBD-38FDE5880BED}"/>
              </a:ext>
            </a:extLst>
          </p:cNvPr>
          <p:cNvSpPr txBox="1"/>
          <p:nvPr/>
        </p:nvSpPr>
        <p:spPr>
          <a:xfrm>
            <a:off x="1" y="559535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立入禁止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4E3C73D-CACC-4365-983C-94688325A40D}"/>
              </a:ext>
            </a:extLst>
          </p:cNvPr>
          <p:cNvSpPr/>
          <p:nvPr/>
        </p:nvSpPr>
        <p:spPr>
          <a:xfrm>
            <a:off x="514350" y="2243970"/>
            <a:ext cx="5810249" cy="5810249"/>
          </a:xfrm>
          <a:prstGeom prst="ellipse">
            <a:avLst/>
          </a:prstGeom>
          <a:noFill/>
          <a:ln w="444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F1B993-686B-4152-9518-962EC4DE5C89}"/>
              </a:ext>
            </a:extLst>
          </p:cNvPr>
          <p:cNvCxnSpPr>
            <a:stCxn id="7" idx="1"/>
            <a:endCxn id="7" idx="5"/>
          </p:cNvCxnSpPr>
          <p:nvPr/>
        </p:nvCxnSpPr>
        <p:spPr>
          <a:xfrm>
            <a:off x="1365241" y="3094861"/>
            <a:ext cx="4108467" cy="4108467"/>
          </a:xfrm>
          <a:prstGeom prst="line">
            <a:avLst/>
          </a:prstGeom>
          <a:ln w="444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445CEF-BF28-4467-A410-2DE5F8131A17}"/>
              </a:ext>
            </a:extLst>
          </p:cNvPr>
          <p:cNvSpPr txBox="1"/>
          <p:nvPr/>
        </p:nvSpPr>
        <p:spPr>
          <a:xfrm>
            <a:off x="1" y="98646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たちいり　　きん　し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D65661-2FD2-423D-9CAF-9771F40163A6}"/>
              </a:ext>
            </a:extLst>
          </p:cNvPr>
          <p:cNvSpPr txBox="1"/>
          <p:nvPr/>
        </p:nvSpPr>
        <p:spPr>
          <a:xfrm>
            <a:off x="1" y="834407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No</a:t>
            </a:r>
            <a:r>
              <a:rPr kumimoji="1"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entry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8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楕円 11">
            <a:extLst>
              <a:ext uri="{FF2B5EF4-FFF2-40B4-BE49-F238E27FC236}">
                <a16:creationId xmlns:a16="http://schemas.microsoft.com/office/drawing/2014/main" id="{76765BD9-9F52-4708-98DC-16813C73D39E}"/>
              </a:ext>
            </a:extLst>
          </p:cNvPr>
          <p:cNvSpPr/>
          <p:nvPr/>
        </p:nvSpPr>
        <p:spPr>
          <a:xfrm>
            <a:off x="2698602" y="2738309"/>
            <a:ext cx="1460793" cy="1449292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9E48E5B-46CA-4D0E-9A83-6E91C0EBBE2E}"/>
              </a:ext>
            </a:extLst>
          </p:cNvPr>
          <p:cNvSpPr/>
          <p:nvPr/>
        </p:nvSpPr>
        <p:spPr>
          <a:xfrm>
            <a:off x="1029000" y="2253944"/>
            <a:ext cx="4800000" cy="6240000"/>
          </a:xfrm>
          <a:prstGeom prst="rect">
            <a:avLst/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88BD5-E9FD-46FD-B209-1B1D58E8745E}"/>
              </a:ext>
            </a:extLst>
          </p:cNvPr>
          <p:cNvSpPr txBox="1"/>
          <p:nvPr/>
        </p:nvSpPr>
        <p:spPr>
          <a:xfrm>
            <a:off x="1" y="668836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男性トイレ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8632492-8454-4E1E-8FD2-EA9D829C99DF}"/>
              </a:ext>
            </a:extLst>
          </p:cNvPr>
          <p:cNvSpPr txBox="1"/>
          <p:nvPr/>
        </p:nvSpPr>
        <p:spPr>
          <a:xfrm>
            <a:off x="1029000" y="6961265"/>
            <a:ext cx="4800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TOILET</a:t>
            </a:r>
            <a:endParaRPr kumimoji="1" lang="ja-JP" altLang="en-US" sz="10000" b="1" dirty="0">
              <a:solidFill>
                <a:schemeClr val="accent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Restroom</a:t>
            </a:r>
            <a:r>
              <a:rPr lang="ja-JP" altLang="en-US" sz="44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（</a:t>
            </a:r>
            <a:r>
              <a:rPr lang="en-US" altLang="ja-JP" sz="44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</a:t>
            </a:r>
            <a:r>
              <a:rPr lang="ja-JP" altLang="en-US" sz="44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）</a:t>
            </a:r>
            <a:endParaRPr kumimoji="1" lang="ja-JP" altLang="en-US" sz="4400" b="1" dirty="0">
              <a:solidFill>
                <a:schemeClr val="accent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" y="153000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err="1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だんせ</a:t>
            </a:r>
            <a:r>
              <a:rPr kumimoji="1" lang="ja-JP" altLang="en-US" sz="40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いといれ</a:t>
            </a:r>
          </a:p>
        </p:txBody>
      </p:sp>
      <p:sp>
        <p:nvSpPr>
          <p:cNvPr id="2" name="台形 1"/>
          <p:cNvSpPr/>
          <p:nvPr/>
        </p:nvSpPr>
        <p:spPr>
          <a:xfrm rot="10800000">
            <a:off x="2469000" y="4440508"/>
            <a:ext cx="1920000" cy="2554728"/>
          </a:xfrm>
          <a:prstGeom prst="trapezoid">
            <a:avLst>
              <a:gd name="adj" fmla="val 33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9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楕円 11">
            <a:extLst>
              <a:ext uri="{FF2B5EF4-FFF2-40B4-BE49-F238E27FC236}">
                <a16:creationId xmlns:a16="http://schemas.microsoft.com/office/drawing/2014/main" id="{76765BD9-9F52-4708-98DC-16813C73D39E}"/>
              </a:ext>
            </a:extLst>
          </p:cNvPr>
          <p:cNvSpPr/>
          <p:nvPr/>
        </p:nvSpPr>
        <p:spPr>
          <a:xfrm>
            <a:off x="2698602" y="3277365"/>
            <a:ext cx="1460793" cy="1449292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9E48E5B-46CA-4D0E-9A83-6E91C0EBBE2E}"/>
              </a:ext>
            </a:extLst>
          </p:cNvPr>
          <p:cNvSpPr/>
          <p:nvPr/>
        </p:nvSpPr>
        <p:spPr>
          <a:xfrm>
            <a:off x="1029000" y="2793000"/>
            <a:ext cx="4800000" cy="5339056"/>
          </a:xfrm>
          <a:prstGeom prst="rect">
            <a:avLst/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88BD5-E9FD-46FD-B209-1B1D58E8745E}"/>
              </a:ext>
            </a:extLst>
          </p:cNvPr>
          <p:cNvSpPr txBox="1"/>
          <p:nvPr/>
        </p:nvSpPr>
        <p:spPr>
          <a:xfrm>
            <a:off x="1" y="993000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男性専用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</a:t>
            </a:r>
            <a:r>
              <a:rPr lang="ja-JP" altLang="en-US" sz="44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44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Only</a:t>
            </a:r>
            <a:endParaRPr kumimoji="1" lang="ja-JP" altLang="en-US" sz="4400" b="1" dirty="0">
              <a:solidFill>
                <a:schemeClr val="accent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3EF31A-A38B-40E0-8DD8-06515D76C2FF}"/>
              </a:ext>
            </a:extLst>
          </p:cNvPr>
          <p:cNvSpPr txBox="1"/>
          <p:nvPr/>
        </p:nvSpPr>
        <p:spPr>
          <a:xfrm>
            <a:off x="1" y="525114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だんせい　せんよう</a:t>
            </a:r>
          </a:p>
        </p:txBody>
      </p:sp>
      <p:sp>
        <p:nvSpPr>
          <p:cNvPr id="9" name="台形 8"/>
          <p:cNvSpPr/>
          <p:nvPr/>
        </p:nvSpPr>
        <p:spPr>
          <a:xfrm rot="10800000">
            <a:off x="2469000" y="4955342"/>
            <a:ext cx="1920000" cy="2554728"/>
          </a:xfrm>
          <a:prstGeom prst="trapezoid">
            <a:avLst>
              <a:gd name="adj" fmla="val 33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08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楕円 11">
            <a:extLst>
              <a:ext uri="{FF2B5EF4-FFF2-40B4-BE49-F238E27FC236}">
                <a16:creationId xmlns:a16="http://schemas.microsoft.com/office/drawing/2014/main" id="{76765BD9-9F52-4708-98DC-16813C73D39E}"/>
              </a:ext>
            </a:extLst>
          </p:cNvPr>
          <p:cNvSpPr/>
          <p:nvPr/>
        </p:nvSpPr>
        <p:spPr>
          <a:xfrm>
            <a:off x="1761128" y="3277365"/>
            <a:ext cx="1460793" cy="144929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9E48E5B-46CA-4D0E-9A83-6E91C0EBBE2E}"/>
              </a:ext>
            </a:extLst>
          </p:cNvPr>
          <p:cNvSpPr/>
          <p:nvPr/>
        </p:nvSpPr>
        <p:spPr>
          <a:xfrm>
            <a:off x="1029000" y="2793000"/>
            <a:ext cx="4800000" cy="5339056"/>
          </a:xfrm>
          <a:prstGeom prst="rect">
            <a:avLst/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88BD5-E9FD-46FD-B209-1B1D58E8745E}"/>
              </a:ext>
            </a:extLst>
          </p:cNvPr>
          <p:cNvSpPr txBox="1"/>
          <p:nvPr/>
        </p:nvSpPr>
        <p:spPr>
          <a:xfrm>
            <a:off x="1" y="993000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男性更衣室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Men’s Dressing</a:t>
            </a:r>
            <a:r>
              <a:rPr lang="ja-JP" altLang="en-US" sz="44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4400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Room</a:t>
            </a:r>
            <a:endParaRPr kumimoji="1" lang="ja-JP" altLang="en-US" sz="4400" b="1" dirty="0">
              <a:solidFill>
                <a:schemeClr val="accent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3EF31A-A38B-40E0-8DD8-06515D76C2FF}"/>
              </a:ext>
            </a:extLst>
          </p:cNvPr>
          <p:cNvSpPr txBox="1"/>
          <p:nvPr/>
        </p:nvSpPr>
        <p:spPr>
          <a:xfrm>
            <a:off x="1" y="525114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だんせい　こういしつ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E85B5FB-ADE1-4615-9085-A6FB91B3B5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50" b="93250" l="9409" r="100000"/>
                    </a14:imgEffect>
                  </a14:imgLayer>
                </a14:imgProps>
              </a:ext>
            </a:extLst>
          </a:blip>
          <a:srcRect t="35157"/>
          <a:stretch/>
        </p:blipFill>
        <p:spPr>
          <a:xfrm rot="20727671">
            <a:off x="3104517" y="3203646"/>
            <a:ext cx="2683324" cy="1870902"/>
          </a:xfrm>
          <a:prstGeom prst="rect">
            <a:avLst/>
          </a:prstGeom>
        </p:spPr>
      </p:pic>
      <p:sp>
        <p:nvSpPr>
          <p:cNvPr id="9" name="台形 8"/>
          <p:cNvSpPr/>
          <p:nvPr/>
        </p:nvSpPr>
        <p:spPr>
          <a:xfrm rot="10800000">
            <a:off x="1531524" y="4963435"/>
            <a:ext cx="1920000" cy="2554728"/>
          </a:xfrm>
          <a:prstGeom prst="trapezoid">
            <a:avLst>
              <a:gd name="adj" fmla="val 33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235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楕円 11">
            <a:extLst>
              <a:ext uri="{FF2B5EF4-FFF2-40B4-BE49-F238E27FC236}">
                <a16:creationId xmlns:a16="http://schemas.microsoft.com/office/drawing/2014/main" id="{76765BD9-9F52-4708-98DC-16813C73D39E}"/>
              </a:ext>
            </a:extLst>
          </p:cNvPr>
          <p:cNvSpPr/>
          <p:nvPr/>
        </p:nvSpPr>
        <p:spPr>
          <a:xfrm>
            <a:off x="2698602" y="2738309"/>
            <a:ext cx="1460793" cy="1449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9E48E5B-46CA-4D0E-9A83-6E91C0EBBE2E}"/>
              </a:ext>
            </a:extLst>
          </p:cNvPr>
          <p:cNvSpPr/>
          <p:nvPr/>
        </p:nvSpPr>
        <p:spPr>
          <a:xfrm>
            <a:off x="1029000" y="2253944"/>
            <a:ext cx="4800000" cy="6240000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88BD5-E9FD-46FD-B209-1B1D58E8745E}"/>
              </a:ext>
            </a:extLst>
          </p:cNvPr>
          <p:cNvSpPr txBox="1"/>
          <p:nvPr/>
        </p:nvSpPr>
        <p:spPr>
          <a:xfrm>
            <a:off x="1" y="668836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女性トイレ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8632492-8454-4E1E-8FD2-EA9D829C99DF}"/>
              </a:ext>
            </a:extLst>
          </p:cNvPr>
          <p:cNvSpPr txBox="1"/>
          <p:nvPr/>
        </p:nvSpPr>
        <p:spPr>
          <a:xfrm>
            <a:off x="1029000" y="6961265"/>
            <a:ext cx="4800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TOILET</a:t>
            </a:r>
            <a:endParaRPr kumimoji="1" lang="ja-JP" altLang="en-US" sz="100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Restroom</a:t>
            </a:r>
            <a:r>
              <a:rPr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（</a:t>
            </a:r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Women</a:t>
            </a:r>
            <a:r>
              <a:rPr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）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" y="165114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じょせいといれ</a:t>
            </a:r>
          </a:p>
        </p:txBody>
      </p:sp>
      <p:sp>
        <p:nvSpPr>
          <p:cNvPr id="9" name="台形 8"/>
          <p:cNvSpPr/>
          <p:nvPr/>
        </p:nvSpPr>
        <p:spPr>
          <a:xfrm>
            <a:off x="2468998" y="4438272"/>
            <a:ext cx="1920000" cy="2554728"/>
          </a:xfrm>
          <a:prstGeom prst="trapezoid">
            <a:avLst>
              <a:gd name="adj" fmla="val 338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466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楕円 11">
            <a:extLst>
              <a:ext uri="{FF2B5EF4-FFF2-40B4-BE49-F238E27FC236}">
                <a16:creationId xmlns:a16="http://schemas.microsoft.com/office/drawing/2014/main" id="{76765BD9-9F52-4708-98DC-16813C73D39E}"/>
              </a:ext>
            </a:extLst>
          </p:cNvPr>
          <p:cNvSpPr/>
          <p:nvPr/>
        </p:nvSpPr>
        <p:spPr>
          <a:xfrm>
            <a:off x="2698602" y="3277365"/>
            <a:ext cx="1460793" cy="1449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9E48E5B-46CA-4D0E-9A83-6E91C0EBBE2E}"/>
              </a:ext>
            </a:extLst>
          </p:cNvPr>
          <p:cNvSpPr/>
          <p:nvPr/>
        </p:nvSpPr>
        <p:spPr>
          <a:xfrm>
            <a:off x="1029000" y="2793000"/>
            <a:ext cx="4800000" cy="5339056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88BD5-E9FD-46FD-B209-1B1D58E8745E}"/>
              </a:ext>
            </a:extLst>
          </p:cNvPr>
          <p:cNvSpPr txBox="1"/>
          <p:nvPr/>
        </p:nvSpPr>
        <p:spPr>
          <a:xfrm>
            <a:off x="1" y="993000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女性専用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Women</a:t>
            </a:r>
            <a:r>
              <a:rPr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Only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3EF31A-A38B-40E0-8DD8-06515D76C2FF}"/>
              </a:ext>
            </a:extLst>
          </p:cNvPr>
          <p:cNvSpPr txBox="1"/>
          <p:nvPr/>
        </p:nvSpPr>
        <p:spPr>
          <a:xfrm>
            <a:off x="1" y="525114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じょせい　せんよう</a:t>
            </a:r>
          </a:p>
        </p:txBody>
      </p:sp>
      <p:sp>
        <p:nvSpPr>
          <p:cNvPr id="9" name="台形 8"/>
          <p:cNvSpPr/>
          <p:nvPr/>
        </p:nvSpPr>
        <p:spPr>
          <a:xfrm>
            <a:off x="2468998" y="4937327"/>
            <a:ext cx="1920000" cy="2554728"/>
          </a:xfrm>
          <a:prstGeom prst="trapezoid">
            <a:avLst>
              <a:gd name="adj" fmla="val 338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838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楕円 11">
            <a:extLst>
              <a:ext uri="{FF2B5EF4-FFF2-40B4-BE49-F238E27FC236}">
                <a16:creationId xmlns:a16="http://schemas.microsoft.com/office/drawing/2014/main" id="{76765BD9-9F52-4708-98DC-16813C73D39E}"/>
              </a:ext>
            </a:extLst>
          </p:cNvPr>
          <p:cNvSpPr/>
          <p:nvPr/>
        </p:nvSpPr>
        <p:spPr>
          <a:xfrm>
            <a:off x="1761128" y="3277365"/>
            <a:ext cx="1460793" cy="144929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9E48E5B-46CA-4D0E-9A83-6E91C0EBBE2E}"/>
              </a:ext>
            </a:extLst>
          </p:cNvPr>
          <p:cNvSpPr/>
          <p:nvPr/>
        </p:nvSpPr>
        <p:spPr>
          <a:xfrm>
            <a:off x="1029000" y="2793000"/>
            <a:ext cx="4800000" cy="5339056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88BD5-E9FD-46FD-B209-1B1D58E8745E}"/>
              </a:ext>
            </a:extLst>
          </p:cNvPr>
          <p:cNvSpPr txBox="1"/>
          <p:nvPr/>
        </p:nvSpPr>
        <p:spPr>
          <a:xfrm>
            <a:off x="1" y="993000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女性更衣室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Lady’s Dressing</a:t>
            </a:r>
            <a:r>
              <a:rPr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Room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3EF31A-A38B-40E0-8DD8-06515D76C2FF}"/>
              </a:ext>
            </a:extLst>
          </p:cNvPr>
          <p:cNvSpPr txBox="1"/>
          <p:nvPr/>
        </p:nvSpPr>
        <p:spPr>
          <a:xfrm>
            <a:off x="1" y="525114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じょせい　こういしつ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E85B5FB-ADE1-4615-9085-A6FB91B3B5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50" b="93250" l="9409" r="100000"/>
                    </a14:imgEffect>
                  </a14:imgLayer>
                </a14:imgProps>
              </a:ext>
            </a:extLst>
          </a:blip>
          <a:srcRect t="35157"/>
          <a:stretch/>
        </p:blipFill>
        <p:spPr>
          <a:xfrm rot="20727671">
            <a:off x="3104517" y="3203646"/>
            <a:ext cx="2683324" cy="1870902"/>
          </a:xfrm>
          <a:prstGeom prst="rect">
            <a:avLst/>
          </a:prstGeom>
        </p:spPr>
      </p:pic>
      <p:sp>
        <p:nvSpPr>
          <p:cNvPr id="9" name="台形 8"/>
          <p:cNvSpPr/>
          <p:nvPr/>
        </p:nvSpPr>
        <p:spPr>
          <a:xfrm>
            <a:off x="1531524" y="4918272"/>
            <a:ext cx="1920000" cy="2554728"/>
          </a:xfrm>
          <a:prstGeom prst="trapezoid">
            <a:avLst>
              <a:gd name="adj" fmla="val 338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382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9E48E5B-46CA-4D0E-9A83-6E91C0EBBE2E}"/>
              </a:ext>
            </a:extLst>
          </p:cNvPr>
          <p:cNvSpPr/>
          <p:nvPr/>
        </p:nvSpPr>
        <p:spPr>
          <a:xfrm>
            <a:off x="1029000" y="2793000"/>
            <a:ext cx="4800000" cy="5339056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88BD5-E9FD-46FD-B209-1B1D58E8745E}"/>
              </a:ext>
            </a:extLst>
          </p:cNvPr>
          <p:cNvSpPr txBox="1"/>
          <p:nvPr/>
        </p:nvSpPr>
        <p:spPr>
          <a:xfrm>
            <a:off x="1" y="993000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授乳室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Nursing</a:t>
            </a:r>
            <a:r>
              <a:rPr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Room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3EF31A-A38B-40E0-8DD8-06515D76C2FF}"/>
              </a:ext>
            </a:extLst>
          </p:cNvPr>
          <p:cNvSpPr txBox="1"/>
          <p:nvPr/>
        </p:nvSpPr>
        <p:spPr>
          <a:xfrm>
            <a:off x="1" y="525114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じゅにゅうしつ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714169-ABE2-4B2A-95C3-AB92FCBFD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" b="96857" l="286" r="98286">
                        <a14:foregroundMark x1="50286" y1="41143" x2="50286" y2="41143"/>
                        <a14:foregroundMark x1="40571" y1="51429" x2="40571" y2="51429"/>
                        <a14:foregroundMark x1="32286" y1="60857" x2="32286" y2="60857"/>
                        <a14:foregroundMark x1="24571" y1="70286" x2="24571" y2="70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731" y="3115719"/>
            <a:ext cx="48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51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9E48E5B-46CA-4D0E-9A83-6E91C0EBBE2E}"/>
              </a:ext>
            </a:extLst>
          </p:cNvPr>
          <p:cNvSpPr/>
          <p:nvPr/>
        </p:nvSpPr>
        <p:spPr>
          <a:xfrm>
            <a:off x="1029000" y="2793000"/>
            <a:ext cx="4800000" cy="5339056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88BD5-E9FD-46FD-B209-1B1D58E8745E}"/>
              </a:ext>
            </a:extLst>
          </p:cNvPr>
          <p:cNvSpPr txBox="1"/>
          <p:nvPr/>
        </p:nvSpPr>
        <p:spPr>
          <a:xfrm>
            <a:off x="1" y="993000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救護室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First-aid Room</a:t>
            </a:r>
            <a:endParaRPr kumimoji="1" lang="ja-JP" altLang="en-US" sz="4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3EF31A-A38B-40E0-8DD8-06515D76C2FF}"/>
              </a:ext>
            </a:extLst>
          </p:cNvPr>
          <p:cNvSpPr txBox="1"/>
          <p:nvPr/>
        </p:nvSpPr>
        <p:spPr>
          <a:xfrm>
            <a:off x="1" y="525114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きゅうごしつ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60AD8D4-797A-4B51-9060-F9F8AA7C73A9}"/>
              </a:ext>
            </a:extLst>
          </p:cNvPr>
          <p:cNvSpPr/>
          <p:nvPr/>
        </p:nvSpPr>
        <p:spPr>
          <a:xfrm>
            <a:off x="2005329" y="4953000"/>
            <a:ext cx="2880000" cy="108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BD7A7D5-632B-4A9C-A620-DBB1A6648CED}"/>
              </a:ext>
            </a:extLst>
          </p:cNvPr>
          <p:cNvSpPr/>
          <p:nvPr/>
        </p:nvSpPr>
        <p:spPr>
          <a:xfrm rot="5400000">
            <a:off x="2017469" y="4949938"/>
            <a:ext cx="2880000" cy="108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995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矢印: 下 2">
            <a:extLst>
              <a:ext uri="{FF2B5EF4-FFF2-40B4-BE49-F238E27FC236}">
                <a16:creationId xmlns:a16="http://schemas.microsoft.com/office/drawing/2014/main" id="{768967E5-4DC9-4B38-8F75-3EE508FD97DA}"/>
              </a:ext>
            </a:extLst>
          </p:cNvPr>
          <p:cNvSpPr/>
          <p:nvPr/>
        </p:nvSpPr>
        <p:spPr>
          <a:xfrm rot="10800000">
            <a:off x="309000" y="272994"/>
            <a:ext cx="6240000" cy="9360005"/>
          </a:xfrm>
          <a:prstGeom prst="downArrow">
            <a:avLst>
              <a:gd name="adj1" fmla="val 50000"/>
              <a:gd name="adj2" fmla="val 62160"/>
            </a:avLst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312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2C844EF-3CCF-4ED8-8F19-59118723EF68}"/>
              </a:ext>
            </a:extLst>
          </p:cNvPr>
          <p:cNvSpPr/>
          <p:nvPr/>
        </p:nvSpPr>
        <p:spPr>
          <a:xfrm>
            <a:off x="1029000" y="2793000"/>
            <a:ext cx="4800000" cy="5339056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0E249EE-20C6-401F-B690-29DE6A8A375A}"/>
              </a:ext>
            </a:extLst>
          </p:cNvPr>
          <p:cNvSpPr txBox="1"/>
          <p:nvPr/>
        </p:nvSpPr>
        <p:spPr>
          <a:xfrm>
            <a:off x="1" y="993000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ゴミ箱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5B2E8CD-6FA3-4342-80F5-9D00AA673656}"/>
              </a:ext>
            </a:extLst>
          </p:cNvPr>
          <p:cNvSpPr txBox="1"/>
          <p:nvPr/>
        </p:nvSpPr>
        <p:spPr>
          <a:xfrm>
            <a:off x="1" y="393000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ごみばこ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F6E284-23C4-4F06-9D72-B2BC7DBBBDDE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Trash</a:t>
            </a:r>
            <a:endParaRPr kumimoji="1" lang="ja-JP" altLang="en-US" sz="4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064750" y="6773694"/>
            <a:ext cx="804884" cy="917297"/>
            <a:chOff x="-2295919" y="7954619"/>
            <a:chExt cx="804884" cy="917297"/>
          </a:xfrm>
        </p:grpSpPr>
        <p:sp>
          <p:nvSpPr>
            <p:cNvPr id="2" name="正方形/長方形 1"/>
            <p:cNvSpPr/>
            <p:nvPr/>
          </p:nvSpPr>
          <p:spPr>
            <a:xfrm rot="20807776">
              <a:off x="-2295919" y="7954619"/>
              <a:ext cx="120000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 rot="965241">
              <a:off x="-1611035" y="7957516"/>
              <a:ext cx="120000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 rot="5400000">
              <a:off x="-1951552" y="8534062"/>
              <a:ext cx="95551" cy="5776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2324992" y="7159194"/>
            <a:ext cx="143400" cy="14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477392" y="7311594"/>
            <a:ext cx="143400" cy="14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416813" y="6831962"/>
            <a:ext cx="143400" cy="14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641990" y="6465684"/>
            <a:ext cx="143400" cy="14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/>
          <p:nvPr/>
        </p:nvSpPr>
        <p:spPr>
          <a:xfrm>
            <a:off x="3293313" y="3835584"/>
            <a:ext cx="718125" cy="7181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L 字 5"/>
          <p:cNvSpPr/>
          <p:nvPr/>
        </p:nvSpPr>
        <p:spPr>
          <a:xfrm rot="8940095">
            <a:off x="3089211" y="4840743"/>
            <a:ext cx="1617632" cy="1414366"/>
          </a:xfrm>
          <a:prstGeom prst="corner">
            <a:avLst>
              <a:gd name="adj1" fmla="val 23873"/>
              <a:gd name="adj2" fmla="val 59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201381" y="5877538"/>
            <a:ext cx="314400" cy="15774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4638111" y="5734139"/>
            <a:ext cx="314400" cy="15774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744762" y="5805838"/>
            <a:ext cx="143400" cy="14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39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5" b="67000" l="9947" r="89876"/>
                    </a14:imgEffect>
                  </a14:imgLayer>
                </a14:imgProps>
              </a:ext>
            </a:extLst>
          </a:blip>
          <a:srcRect b="33819"/>
          <a:stretch/>
        </p:blipFill>
        <p:spPr>
          <a:xfrm>
            <a:off x="320670" y="2307220"/>
            <a:ext cx="5748330" cy="540578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32EF45-BB26-4500-BEBD-38FDE5880BED}"/>
              </a:ext>
            </a:extLst>
          </p:cNvPr>
          <p:cNvSpPr txBox="1"/>
          <p:nvPr/>
        </p:nvSpPr>
        <p:spPr>
          <a:xfrm>
            <a:off x="1" y="559535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さわるな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4E3C73D-CACC-4365-983C-94688325A40D}"/>
              </a:ext>
            </a:extLst>
          </p:cNvPr>
          <p:cNvSpPr/>
          <p:nvPr/>
        </p:nvSpPr>
        <p:spPr>
          <a:xfrm>
            <a:off x="514350" y="2243970"/>
            <a:ext cx="5810249" cy="5810249"/>
          </a:xfrm>
          <a:prstGeom prst="ellipse">
            <a:avLst/>
          </a:prstGeom>
          <a:noFill/>
          <a:ln w="444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F1B993-686B-4152-9518-962EC4DE5C89}"/>
              </a:ext>
            </a:extLst>
          </p:cNvPr>
          <p:cNvCxnSpPr>
            <a:stCxn id="7" idx="1"/>
            <a:endCxn id="7" idx="5"/>
          </p:cNvCxnSpPr>
          <p:nvPr/>
        </p:nvCxnSpPr>
        <p:spPr>
          <a:xfrm>
            <a:off x="1365241" y="3094861"/>
            <a:ext cx="4108467" cy="4108467"/>
          </a:xfrm>
          <a:prstGeom prst="line">
            <a:avLst/>
          </a:prstGeom>
          <a:ln w="444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D65661-2FD2-423D-9CAF-9771F40163A6}"/>
              </a:ext>
            </a:extLst>
          </p:cNvPr>
          <p:cNvSpPr txBox="1"/>
          <p:nvPr/>
        </p:nvSpPr>
        <p:spPr>
          <a:xfrm>
            <a:off x="1" y="834407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Do not touch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55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2C844EF-3CCF-4ED8-8F19-59118723EF68}"/>
              </a:ext>
            </a:extLst>
          </p:cNvPr>
          <p:cNvSpPr/>
          <p:nvPr/>
        </p:nvSpPr>
        <p:spPr>
          <a:xfrm>
            <a:off x="1029000" y="2793000"/>
            <a:ext cx="4800000" cy="5339056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0E249EE-20C6-401F-B690-29DE6A8A375A}"/>
              </a:ext>
            </a:extLst>
          </p:cNvPr>
          <p:cNvSpPr txBox="1"/>
          <p:nvPr/>
        </p:nvSpPr>
        <p:spPr>
          <a:xfrm>
            <a:off x="1" y="993000"/>
            <a:ext cx="6857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充電コーナー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5B2E8CD-6FA3-4342-80F5-9D00AA673656}"/>
              </a:ext>
            </a:extLst>
          </p:cNvPr>
          <p:cNvSpPr txBox="1"/>
          <p:nvPr/>
        </p:nvSpPr>
        <p:spPr>
          <a:xfrm>
            <a:off x="1" y="393000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じゅうでん</a:t>
            </a:r>
            <a:r>
              <a:rPr kumimoji="1" lang="ja-JP" altLang="en-US" sz="4000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ーなー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F6E284-23C4-4F06-9D72-B2BC7DBBBDDE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Charging</a:t>
            </a:r>
            <a:r>
              <a:rPr kumimoji="1" lang="ja-JP" altLang="en-US" sz="44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44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corner</a:t>
            </a:r>
            <a:endParaRPr kumimoji="1" lang="ja-JP" altLang="en-US" sz="4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7" name="フリーフォーム: 図形 36"/>
          <p:cNvSpPr/>
          <p:nvPr/>
        </p:nvSpPr>
        <p:spPr>
          <a:xfrm>
            <a:off x="1389000" y="4422195"/>
            <a:ext cx="3000000" cy="2125907"/>
          </a:xfrm>
          <a:custGeom>
            <a:avLst/>
            <a:gdLst>
              <a:gd name="connsiteX0" fmla="*/ 775425 w 2674500"/>
              <a:gd name="connsiteY0" fmla="*/ 491505 h 2125907"/>
              <a:gd name="connsiteX1" fmla="*/ 1560225 w 2674500"/>
              <a:gd name="connsiteY1" fmla="*/ 491505 h 2125907"/>
              <a:gd name="connsiteX2" fmla="*/ 1560225 w 2674500"/>
              <a:gd name="connsiteY2" fmla="*/ 642953 h 2125907"/>
              <a:gd name="connsiteX3" fmla="*/ 1560225 w 2674500"/>
              <a:gd name="connsiteY3" fmla="*/ 720003 h 2125907"/>
              <a:gd name="connsiteX4" fmla="*/ 775425 w 2674500"/>
              <a:gd name="connsiteY4" fmla="*/ 720003 h 2125907"/>
              <a:gd name="connsiteX5" fmla="*/ 775425 w 2674500"/>
              <a:gd name="connsiteY5" fmla="*/ 712046 h 2125907"/>
              <a:gd name="connsiteX6" fmla="*/ 752470 w 2674500"/>
              <a:gd name="connsiteY6" fmla="*/ 714713 h 2125907"/>
              <a:gd name="connsiteX7" fmla="*/ 578325 w 2674500"/>
              <a:gd name="connsiteY7" fmla="*/ 960966 h 2125907"/>
              <a:gd name="connsiteX8" fmla="*/ 796425 w 2674500"/>
              <a:gd name="connsiteY8" fmla="*/ 1212326 h 2125907"/>
              <a:gd name="connsiteX9" fmla="*/ 796425 w 2674500"/>
              <a:gd name="connsiteY9" fmla="*/ 1212623 h 2125907"/>
              <a:gd name="connsiteX10" fmla="*/ 881537 w 2674500"/>
              <a:gd name="connsiteY10" fmla="*/ 1220795 h 2125907"/>
              <a:gd name="connsiteX11" fmla="*/ 1264800 w 2674500"/>
              <a:gd name="connsiteY11" fmla="*/ 1668706 h 2125907"/>
              <a:gd name="connsiteX12" fmla="*/ 784800 w 2674500"/>
              <a:gd name="connsiteY12" fmla="*/ 2125906 h 2125907"/>
              <a:gd name="connsiteX13" fmla="*/ 784800 w 2674500"/>
              <a:gd name="connsiteY13" fmla="*/ 2125907 h 2125907"/>
              <a:gd name="connsiteX14" fmla="*/ 0 w 2674500"/>
              <a:gd name="connsiteY14" fmla="*/ 2125907 h 2125907"/>
              <a:gd name="connsiteX15" fmla="*/ 0 w 2674500"/>
              <a:gd name="connsiteY15" fmla="*/ 1897409 h 2125907"/>
              <a:gd name="connsiteX16" fmla="*/ 784800 w 2674500"/>
              <a:gd name="connsiteY16" fmla="*/ 1897409 h 2125907"/>
              <a:gd name="connsiteX17" fmla="*/ 784800 w 2674500"/>
              <a:gd name="connsiteY17" fmla="*/ 1897306 h 2125907"/>
              <a:gd name="connsiteX18" fmla="*/ 1036200 w 2674500"/>
              <a:gd name="connsiteY18" fmla="*/ 1668706 h 2125907"/>
              <a:gd name="connsiteX19" fmla="*/ 784800 w 2674500"/>
              <a:gd name="connsiteY19" fmla="*/ 1440106 h 2125907"/>
              <a:gd name="connsiteX20" fmla="*/ 784800 w 2674500"/>
              <a:gd name="connsiteY20" fmla="*/ 1429165 h 2125907"/>
              <a:gd name="connsiteX21" fmla="*/ 708515 w 2674500"/>
              <a:gd name="connsiteY21" fmla="*/ 1420888 h 2125907"/>
              <a:gd name="connsiteX22" fmla="*/ 360225 w 2674500"/>
              <a:gd name="connsiteY22" fmla="*/ 960966 h 2125907"/>
              <a:gd name="connsiteX23" fmla="*/ 708515 w 2674500"/>
              <a:gd name="connsiteY23" fmla="*/ 501044 h 2125907"/>
              <a:gd name="connsiteX24" fmla="*/ 775425 w 2674500"/>
              <a:gd name="connsiteY24" fmla="*/ 493785 h 2125907"/>
              <a:gd name="connsiteX25" fmla="*/ 1760100 w 2674500"/>
              <a:gd name="connsiteY25" fmla="*/ 0 h 2125907"/>
              <a:gd name="connsiteX26" fmla="*/ 1800225 w 2674500"/>
              <a:gd name="connsiteY26" fmla="*/ 0 h 2125907"/>
              <a:gd name="connsiteX27" fmla="*/ 2674500 w 2674500"/>
              <a:gd name="connsiteY27" fmla="*/ 0 h 2125907"/>
              <a:gd name="connsiteX28" fmla="*/ 2674500 w 2674500"/>
              <a:gd name="connsiteY28" fmla="*/ 1285905 h 2125907"/>
              <a:gd name="connsiteX29" fmla="*/ 1800229 w 2674500"/>
              <a:gd name="connsiteY29" fmla="*/ 1285905 h 2125907"/>
              <a:gd name="connsiteX30" fmla="*/ 1800225 w 2674500"/>
              <a:gd name="connsiteY30" fmla="*/ 1285906 h 2125907"/>
              <a:gd name="connsiteX31" fmla="*/ 1800221 w 2674500"/>
              <a:gd name="connsiteY31" fmla="*/ 1285905 h 2125907"/>
              <a:gd name="connsiteX32" fmla="*/ 1760100 w 2674500"/>
              <a:gd name="connsiteY32" fmla="*/ 1285905 h 2125907"/>
              <a:gd name="connsiteX33" fmla="*/ 1760100 w 2674500"/>
              <a:gd name="connsiteY33" fmla="*/ 1275070 h 2125907"/>
              <a:gd name="connsiteX34" fmla="*/ 1751857 w 2674500"/>
              <a:gd name="connsiteY34" fmla="*/ 1272844 h 2125907"/>
              <a:gd name="connsiteX35" fmla="*/ 1560225 w 2674500"/>
              <a:gd name="connsiteY35" fmla="*/ 642953 h 2125907"/>
              <a:gd name="connsiteX36" fmla="*/ 1751857 w 2674500"/>
              <a:gd name="connsiteY36" fmla="*/ 13063 h 2125907"/>
              <a:gd name="connsiteX37" fmla="*/ 1760100 w 2674500"/>
              <a:gd name="connsiteY37" fmla="*/ 10837 h 212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74500" h="2125907">
                <a:moveTo>
                  <a:pt x="775425" y="491505"/>
                </a:moveTo>
                <a:lnTo>
                  <a:pt x="1560225" y="491505"/>
                </a:lnTo>
                <a:lnTo>
                  <a:pt x="1560225" y="642953"/>
                </a:lnTo>
                <a:lnTo>
                  <a:pt x="1560225" y="720003"/>
                </a:lnTo>
                <a:lnTo>
                  <a:pt x="775425" y="720003"/>
                </a:lnTo>
                <a:lnTo>
                  <a:pt x="775425" y="712046"/>
                </a:lnTo>
                <a:lnTo>
                  <a:pt x="752470" y="714713"/>
                </a:lnTo>
                <a:cubicBezTo>
                  <a:pt x="653086" y="738151"/>
                  <a:pt x="578325" y="839497"/>
                  <a:pt x="578325" y="960966"/>
                </a:cubicBezTo>
                <a:cubicBezTo>
                  <a:pt x="578325" y="1099788"/>
                  <a:pt x="675972" y="1212326"/>
                  <a:pt x="796425" y="1212326"/>
                </a:cubicBezTo>
                <a:lnTo>
                  <a:pt x="796425" y="1212623"/>
                </a:lnTo>
                <a:lnTo>
                  <a:pt x="881537" y="1220795"/>
                </a:lnTo>
                <a:cubicBezTo>
                  <a:pt x="1100265" y="1263427"/>
                  <a:pt x="1264800" y="1447764"/>
                  <a:pt x="1264800" y="1668706"/>
                </a:cubicBezTo>
                <a:cubicBezTo>
                  <a:pt x="1264800" y="1921211"/>
                  <a:pt x="1049897" y="2125906"/>
                  <a:pt x="784800" y="2125906"/>
                </a:cubicBezTo>
                <a:lnTo>
                  <a:pt x="784800" y="2125907"/>
                </a:lnTo>
                <a:lnTo>
                  <a:pt x="0" y="2125907"/>
                </a:lnTo>
                <a:lnTo>
                  <a:pt x="0" y="1897409"/>
                </a:lnTo>
                <a:lnTo>
                  <a:pt x="784800" y="1897409"/>
                </a:lnTo>
                <a:lnTo>
                  <a:pt x="784800" y="1897306"/>
                </a:lnTo>
                <a:cubicBezTo>
                  <a:pt x="923644" y="1897306"/>
                  <a:pt x="1036200" y="1794958"/>
                  <a:pt x="1036200" y="1668706"/>
                </a:cubicBezTo>
                <a:cubicBezTo>
                  <a:pt x="1036200" y="1542454"/>
                  <a:pt x="923644" y="1440106"/>
                  <a:pt x="784800" y="1440106"/>
                </a:cubicBezTo>
                <a:lnTo>
                  <a:pt x="784800" y="1429165"/>
                </a:lnTo>
                <a:lnTo>
                  <a:pt x="708515" y="1420888"/>
                </a:lnTo>
                <a:cubicBezTo>
                  <a:pt x="509746" y="1377113"/>
                  <a:pt x="360225" y="1187833"/>
                  <a:pt x="360225" y="960966"/>
                </a:cubicBezTo>
                <a:cubicBezTo>
                  <a:pt x="360225" y="734100"/>
                  <a:pt x="509746" y="544819"/>
                  <a:pt x="708515" y="501044"/>
                </a:cubicBezTo>
                <a:lnTo>
                  <a:pt x="775425" y="493785"/>
                </a:lnTo>
                <a:close/>
                <a:moveTo>
                  <a:pt x="1760100" y="0"/>
                </a:moveTo>
                <a:lnTo>
                  <a:pt x="1800225" y="0"/>
                </a:lnTo>
                <a:lnTo>
                  <a:pt x="2674500" y="0"/>
                </a:lnTo>
                <a:lnTo>
                  <a:pt x="2674500" y="1285905"/>
                </a:lnTo>
                <a:lnTo>
                  <a:pt x="1800229" y="1285905"/>
                </a:lnTo>
                <a:lnTo>
                  <a:pt x="1800225" y="1285906"/>
                </a:lnTo>
                <a:lnTo>
                  <a:pt x="1800221" y="1285905"/>
                </a:lnTo>
                <a:lnTo>
                  <a:pt x="1760100" y="1285905"/>
                </a:lnTo>
                <a:lnTo>
                  <a:pt x="1760100" y="1275070"/>
                </a:lnTo>
                <a:lnTo>
                  <a:pt x="1751857" y="1272844"/>
                </a:lnTo>
                <a:cubicBezTo>
                  <a:pt x="1642493" y="1212891"/>
                  <a:pt x="1560225" y="953660"/>
                  <a:pt x="1560225" y="642953"/>
                </a:cubicBezTo>
                <a:cubicBezTo>
                  <a:pt x="1560225" y="332247"/>
                  <a:pt x="1642493" y="73016"/>
                  <a:pt x="1751857" y="13063"/>
                </a:cubicBezTo>
                <a:lnTo>
                  <a:pt x="1760100" y="1083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四角形: 角を丸くする 37"/>
          <p:cNvSpPr/>
          <p:nvPr/>
        </p:nvSpPr>
        <p:spPr>
          <a:xfrm>
            <a:off x="4074600" y="4713000"/>
            <a:ext cx="914400" cy="120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/>
          <p:cNvSpPr/>
          <p:nvPr/>
        </p:nvSpPr>
        <p:spPr>
          <a:xfrm>
            <a:off x="4084125" y="5212050"/>
            <a:ext cx="914400" cy="120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274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2C844EF-3CCF-4ED8-8F19-59118723EF68}"/>
              </a:ext>
            </a:extLst>
          </p:cNvPr>
          <p:cNvSpPr/>
          <p:nvPr/>
        </p:nvSpPr>
        <p:spPr>
          <a:xfrm>
            <a:off x="1029000" y="3024917"/>
            <a:ext cx="4800000" cy="5339056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0E249EE-20C6-401F-B690-29DE6A8A375A}"/>
              </a:ext>
            </a:extLst>
          </p:cNvPr>
          <p:cNvSpPr txBox="1"/>
          <p:nvPr/>
        </p:nvSpPr>
        <p:spPr>
          <a:xfrm>
            <a:off x="0" y="713117"/>
            <a:ext cx="6857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8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受付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5B2E8CD-6FA3-4342-80F5-9D00AA673656}"/>
              </a:ext>
            </a:extLst>
          </p:cNvPr>
          <p:cNvSpPr txBox="1"/>
          <p:nvPr/>
        </p:nvSpPr>
        <p:spPr>
          <a:xfrm>
            <a:off x="34945" y="273000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うけつけ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F6E284-23C4-4F06-9D72-B2BC7DBBBDDE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Reception</a:t>
            </a:r>
            <a:r>
              <a:rPr kumimoji="1" lang="ja-JP" altLang="en-US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US" altLang="ja-JP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Desk</a:t>
            </a:r>
            <a:endParaRPr kumimoji="1" lang="ja-JP" altLang="en-US" sz="4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33B99A6A-A4B4-4C82-B487-05D7239004A6}"/>
              </a:ext>
            </a:extLst>
          </p:cNvPr>
          <p:cNvSpPr/>
          <p:nvPr/>
        </p:nvSpPr>
        <p:spPr>
          <a:xfrm>
            <a:off x="1851600" y="3384917"/>
            <a:ext cx="9144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1F886F92-D570-43B9-AA7C-EBB7A0D98E7B}"/>
              </a:ext>
            </a:extLst>
          </p:cNvPr>
          <p:cNvSpPr/>
          <p:nvPr/>
        </p:nvSpPr>
        <p:spPr>
          <a:xfrm>
            <a:off x="4092002" y="3384917"/>
            <a:ext cx="9144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弦 2">
            <a:extLst>
              <a:ext uri="{FF2B5EF4-FFF2-40B4-BE49-F238E27FC236}">
                <a16:creationId xmlns:a16="http://schemas.microsoft.com/office/drawing/2014/main" id="{5ECBDF0D-BFEF-452D-9C01-2B9FB4F590CF}"/>
              </a:ext>
            </a:extLst>
          </p:cNvPr>
          <p:cNvSpPr/>
          <p:nvPr/>
        </p:nvSpPr>
        <p:spPr>
          <a:xfrm rot="6654565">
            <a:off x="1367607" y="4509806"/>
            <a:ext cx="1887799" cy="1746126"/>
          </a:xfrm>
          <a:prstGeom prst="chord">
            <a:avLst>
              <a:gd name="adj1" fmla="val 2700000"/>
              <a:gd name="adj2" fmla="val 164643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弦 14">
            <a:extLst>
              <a:ext uri="{FF2B5EF4-FFF2-40B4-BE49-F238E27FC236}">
                <a16:creationId xmlns:a16="http://schemas.microsoft.com/office/drawing/2014/main" id="{DBF52CEA-3D18-4944-9691-651B75036DD6}"/>
              </a:ext>
            </a:extLst>
          </p:cNvPr>
          <p:cNvSpPr/>
          <p:nvPr/>
        </p:nvSpPr>
        <p:spPr>
          <a:xfrm rot="6654565">
            <a:off x="3602595" y="4524034"/>
            <a:ext cx="1887799" cy="1746126"/>
          </a:xfrm>
          <a:prstGeom prst="chord">
            <a:avLst>
              <a:gd name="adj1" fmla="val 2700000"/>
              <a:gd name="adj2" fmla="val 164643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EDE3AAD-E6D5-470F-8434-1D6D5BD73C1D}"/>
              </a:ext>
            </a:extLst>
          </p:cNvPr>
          <p:cNvSpPr/>
          <p:nvPr/>
        </p:nvSpPr>
        <p:spPr>
          <a:xfrm>
            <a:off x="1426950" y="6202067"/>
            <a:ext cx="3922050" cy="1794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911B7FD-341D-4D49-945E-50FFFF9542E8}"/>
              </a:ext>
            </a:extLst>
          </p:cNvPr>
          <p:cNvSpPr/>
          <p:nvPr/>
        </p:nvSpPr>
        <p:spPr>
          <a:xfrm>
            <a:off x="1426950" y="5911007"/>
            <a:ext cx="3922050" cy="1595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4C57A94-98F5-4CBF-8192-B8C853D4BFDC}"/>
              </a:ext>
            </a:extLst>
          </p:cNvPr>
          <p:cNvSpPr txBox="1"/>
          <p:nvPr/>
        </p:nvSpPr>
        <p:spPr>
          <a:xfrm>
            <a:off x="1426950" y="6421778"/>
            <a:ext cx="39220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受付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25710A8-1F4D-402D-9D87-2674B8C4B712}"/>
              </a:ext>
            </a:extLst>
          </p:cNvPr>
          <p:cNvSpPr/>
          <p:nvPr/>
        </p:nvSpPr>
        <p:spPr>
          <a:xfrm>
            <a:off x="1851600" y="6421778"/>
            <a:ext cx="3017400" cy="1370207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861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2C844EF-3CCF-4ED8-8F19-59118723EF68}"/>
              </a:ext>
            </a:extLst>
          </p:cNvPr>
          <p:cNvSpPr/>
          <p:nvPr/>
        </p:nvSpPr>
        <p:spPr>
          <a:xfrm>
            <a:off x="1029000" y="3024917"/>
            <a:ext cx="4800000" cy="5339056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0E249EE-20C6-401F-B690-29DE6A8A375A}"/>
              </a:ext>
            </a:extLst>
          </p:cNvPr>
          <p:cNvSpPr txBox="1"/>
          <p:nvPr/>
        </p:nvSpPr>
        <p:spPr>
          <a:xfrm>
            <a:off x="0" y="1233000"/>
            <a:ext cx="685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オストメイト用設備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5B2E8CD-6FA3-4342-80F5-9D00AA673656}"/>
              </a:ext>
            </a:extLst>
          </p:cNvPr>
          <p:cNvSpPr txBox="1"/>
          <p:nvPr/>
        </p:nvSpPr>
        <p:spPr>
          <a:xfrm>
            <a:off x="34945" y="273000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おすとめいと</a:t>
            </a:r>
            <a:r>
              <a:rPr kumimoji="1" lang="ja-JP" altLang="en-US" sz="4000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ようせつび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F6E284-23C4-4F06-9D72-B2BC7DBBBDDE}"/>
              </a:ext>
            </a:extLst>
          </p:cNvPr>
          <p:cNvSpPr txBox="1"/>
          <p:nvPr/>
        </p:nvSpPr>
        <p:spPr>
          <a:xfrm>
            <a:off x="1" y="8623559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Ostomate</a:t>
            </a:r>
            <a:r>
              <a:rPr kumimoji="1" lang="ja-JP" altLang="en-US" sz="44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44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equipment</a:t>
            </a:r>
            <a:endParaRPr kumimoji="1" lang="ja-JP" altLang="en-US" sz="4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7" name="楕円 16"/>
          <p:cNvSpPr/>
          <p:nvPr/>
        </p:nvSpPr>
        <p:spPr>
          <a:xfrm>
            <a:off x="2971799" y="3887046"/>
            <a:ext cx="9144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/>
          <p:cNvSpPr/>
          <p:nvPr/>
        </p:nvSpPr>
        <p:spPr>
          <a:xfrm>
            <a:off x="2469000" y="5073000"/>
            <a:ext cx="2040000" cy="2280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十字形 6"/>
          <p:cNvSpPr/>
          <p:nvPr/>
        </p:nvSpPr>
        <p:spPr>
          <a:xfrm>
            <a:off x="3789000" y="6513000"/>
            <a:ext cx="480000" cy="480000"/>
          </a:xfrm>
          <a:prstGeom prst="plus">
            <a:avLst>
              <a:gd name="adj" fmla="val 3715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59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88BD5-E9FD-46FD-B209-1B1D58E8745E}"/>
              </a:ext>
            </a:extLst>
          </p:cNvPr>
          <p:cNvSpPr txBox="1"/>
          <p:nvPr/>
        </p:nvSpPr>
        <p:spPr>
          <a:xfrm>
            <a:off x="0" y="2065136"/>
            <a:ext cx="6857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運営</a:t>
            </a:r>
            <a:endParaRPr kumimoji="1" lang="en-US" altLang="ja-JP" sz="20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0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本部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7859464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Management Office</a:t>
            </a:r>
            <a:endParaRPr kumimoji="1" lang="ja-JP" altLang="en-US" sz="4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3EF31A-A38B-40E0-8DD8-06515D76C2FF}"/>
              </a:ext>
            </a:extLst>
          </p:cNvPr>
          <p:cNvSpPr txBox="1"/>
          <p:nvPr/>
        </p:nvSpPr>
        <p:spPr>
          <a:xfrm>
            <a:off x="1" y="997250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うんえいほんぶ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71AF9BA-7231-4262-A928-CA9C9C38C768}"/>
              </a:ext>
            </a:extLst>
          </p:cNvPr>
          <p:cNvSpPr/>
          <p:nvPr/>
        </p:nvSpPr>
        <p:spPr>
          <a:xfrm>
            <a:off x="549000" y="1945136"/>
            <a:ext cx="5760000" cy="5760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581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7859464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Management Office</a:t>
            </a:r>
            <a:endParaRPr kumimoji="1" lang="ja-JP" altLang="en-US" sz="4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1149000" y="2793000"/>
            <a:ext cx="4560000" cy="4560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1001" y="2913000"/>
            <a:ext cx="685799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5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" y="993000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相談窓口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" y="393000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そうだ</a:t>
            </a:r>
            <a:r>
              <a:rPr kumimoji="1" lang="ja-JP" altLang="en-US" sz="4000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んまどぐち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009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>
            <a:off x="1" y="7859464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Information</a:t>
            </a:r>
            <a:r>
              <a:rPr kumimoji="1" lang="ja-JP" altLang="en-US" sz="40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40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Bulletin</a:t>
            </a:r>
            <a:r>
              <a:rPr kumimoji="1" lang="ja-JP" altLang="en-US" sz="40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40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Board</a:t>
            </a:r>
            <a:endParaRPr kumimoji="1" lang="ja-JP" altLang="en-US" sz="40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1149000" y="2793000"/>
            <a:ext cx="4560000" cy="4560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" y="993000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広報掲示版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" y="393000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こうほうけいじばん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2431720" y="3103907"/>
            <a:ext cx="2209846" cy="3718856"/>
            <a:chOff x="-1319419" y="3153000"/>
            <a:chExt cx="757284" cy="1274400"/>
          </a:xfrm>
        </p:grpSpPr>
        <p:sp>
          <p:nvSpPr>
            <p:cNvPr id="16" name="楕円 15"/>
            <p:cNvSpPr/>
            <p:nvPr/>
          </p:nvSpPr>
          <p:spPr>
            <a:xfrm>
              <a:off x="-1131000" y="3153000"/>
              <a:ext cx="314400" cy="314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-1254029" y="3513000"/>
              <a:ext cx="600000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-1319419" y="3622169"/>
              <a:ext cx="251040" cy="6852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-813175" y="3513000"/>
              <a:ext cx="251040" cy="79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9911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88BD5-E9FD-46FD-B209-1B1D58E8745E}"/>
              </a:ext>
            </a:extLst>
          </p:cNvPr>
          <p:cNvSpPr txBox="1"/>
          <p:nvPr/>
        </p:nvSpPr>
        <p:spPr>
          <a:xfrm rot="5400000">
            <a:off x="-1142621" y="2566259"/>
            <a:ext cx="936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ボランティア</a:t>
            </a:r>
            <a:endParaRPr kumimoji="1" lang="en-US" altLang="ja-JP" sz="1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8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　付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0107A1-1E22-4B35-94E3-2CC4250EB103}"/>
              </a:ext>
            </a:extLst>
          </p:cNvPr>
          <p:cNvSpPr txBox="1"/>
          <p:nvPr/>
        </p:nvSpPr>
        <p:spPr>
          <a:xfrm rot="5400000">
            <a:off x="-3618752" y="4568279"/>
            <a:ext cx="9295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Volunteers</a:t>
            </a:r>
            <a:endParaRPr kumimoji="1" lang="ja-JP" altLang="en-US" sz="4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0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 rot="708098">
            <a:off x="3371574" y="5370376"/>
            <a:ext cx="196319" cy="19149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32EF45-BB26-4500-BEBD-38FDE5880BED}"/>
              </a:ext>
            </a:extLst>
          </p:cNvPr>
          <p:cNvSpPr txBox="1"/>
          <p:nvPr/>
        </p:nvSpPr>
        <p:spPr>
          <a:xfrm>
            <a:off x="1" y="559535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飲めない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4E3C73D-CACC-4365-983C-94688325A40D}"/>
              </a:ext>
            </a:extLst>
          </p:cNvPr>
          <p:cNvSpPr/>
          <p:nvPr/>
        </p:nvSpPr>
        <p:spPr>
          <a:xfrm>
            <a:off x="514350" y="2243970"/>
            <a:ext cx="5810249" cy="5810249"/>
          </a:xfrm>
          <a:prstGeom prst="ellipse">
            <a:avLst/>
          </a:prstGeom>
          <a:noFill/>
          <a:ln w="444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F1B993-686B-4152-9518-962EC4DE5C89}"/>
              </a:ext>
            </a:extLst>
          </p:cNvPr>
          <p:cNvCxnSpPr>
            <a:stCxn id="7" idx="1"/>
            <a:endCxn id="7" idx="5"/>
          </p:cNvCxnSpPr>
          <p:nvPr/>
        </p:nvCxnSpPr>
        <p:spPr>
          <a:xfrm>
            <a:off x="1365241" y="3094861"/>
            <a:ext cx="4108467" cy="4108467"/>
          </a:xfrm>
          <a:prstGeom prst="line">
            <a:avLst/>
          </a:prstGeom>
          <a:ln w="444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D65661-2FD2-423D-9CAF-9771F40163A6}"/>
              </a:ext>
            </a:extLst>
          </p:cNvPr>
          <p:cNvSpPr txBox="1"/>
          <p:nvPr/>
        </p:nvSpPr>
        <p:spPr>
          <a:xfrm>
            <a:off x="1" y="834407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Do not drink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" y="98646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のめない</a:t>
            </a:r>
          </a:p>
        </p:txBody>
      </p:sp>
      <p:sp>
        <p:nvSpPr>
          <p:cNvPr id="10" name="フリーフォーム: 図形 9"/>
          <p:cNvSpPr/>
          <p:nvPr/>
        </p:nvSpPr>
        <p:spPr>
          <a:xfrm>
            <a:off x="3069000" y="3633000"/>
            <a:ext cx="2164708" cy="840000"/>
          </a:xfrm>
          <a:custGeom>
            <a:avLst/>
            <a:gdLst>
              <a:gd name="connsiteX0" fmla="*/ 304806 w 2164708"/>
              <a:gd name="connsiteY0" fmla="*/ 0 h 994235"/>
              <a:gd name="connsiteX1" fmla="*/ 1859902 w 2164708"/>
              <a:gd name="connsiteY1" fmla="*/ 0 h 994235"/>
              <a:gd name="connsiteX2" fmla="*/ 2164708 w 2164708"/>
              <a:gd name="connsiteY2" fmla="*/ 304806 h 994235"/>
              <a:gd name="connsiteX3" fmla="*/ 2164708 w 2164708"/>
              <a:gd name="connsiteY3" fmla="*/ 514235 h 994235"/>
              <a:gd name="connsiteX4" fmla="*/ 2164708 w 2164708"/>
              <a:gd name="connsiteY4" fmla="*/ 609594 h 994235"/>
              <a:gd name="connsiteX5" fmla="*/ 2164708 w 2164708"/>
              <a:gd name="connsiteY5" fmla="*/ 994235 h 994235"/>
              <a:gd name="connsiteX6" fmla="*/ 0 w 2164708"/>
              <a:gd name="connsiteY6" fmla="*/ 994235 h 994235"/>
              <a:gd name="connsiteX7" fmla="*/ 0 w 2164708"/>
              <a:gd name="connsiteY7" fmla="*/ 609594 h 994235"/>
              <a:gd name="connsiteX8" fmla="*/ 0 w 2164708"/>
              <a:gd name="connsiteY8" fmla="*/ 514235 h 994235"/>
              <a:gd name="connsiteX9" fmla="*/ 0 w 2164708"/>
              <a:gd name="connsiteY9" fmla="*/ 304806 h 994235"/>
              <a:gd name="connsiteX10" fmla="*/ 304806 w 2164708"/>
              <a:gd name="connsiteY10" fmla="*/ 0 h 99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4708" h="994235">
                <a:moveTo>
                  <a:pt x="304806" y="0"/>
                </a:moveTo>
                <a:lnTo>
                  <a:pt x="1859902" y="0"/>
                </a:lnTo>
                <a:cubicBezTo>
                  <a:pt x="2028242" y="0"/>
                  <a:pt x="2164708" y="136466"/>
                  <a:pt x="2164708" y="304806"/>
                </a:cubicBezTo>
                <a:lnTo>
                  <a:pt x="2164708" y="514235"/>
                </a:lnTo>
                <a:lnTo>
                  <a:pt x="2164708" y="609594"/>
                </a:lnTo>
                <a:lnTo>
                  <a:pt x="2164708" y="994235"/>
                </a:lnTo>
                <a:lnTo>
                  <a:pt x="0" y="994235"/>
                </a:lnTo>
                <a:lnTo>
                  <a:pt x="0" y="609594"/>
                </a:lnTo>
                <a:lnTo>
                  <a:pt x="0" y="514235"/>
                </a:lnTo>
                <a:lnTo>
                  <a:pt x="0" y="304806"/>
                </a:lnTo>
                <a:cubicBezTo>
                  <a:pt x="0" y="136466"/>
                  <a:pt x="136466" y="0"/>
                  <a:pt x="304806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弦 4"/>
          <p:cNvSpPr/>
          <p:nvPr/>
        </p:nvSpPr>
        <p:spPr>
          <a:xfrm rot="6597966">
            <a:off x="3372188" y="4046237"/>
            <a:ext cx="800664" cy="839430"/>
          </a:xfrm>
          <a:prstGeom prst="chord">
            <a:avLst>
              <a:gd name="adj1" fmla="val 2700000"/>
              <a:gd name="adj2" fmla="val 165653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 rot="2421211">
            <a:off x="3846508" y="4432434"/>
            <a:ext cx="914400" cy="3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681561" y="3625884"/>
            <a:ext cx="552147" cy="8471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 rot="5400000">
            <a:off x="4455205" y="3387454"/>
            <a:ext cx="314400" cy="2449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149000" y="3120461"/>
            <a:ext cx="840000" cy="235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 rot="20974096">
            <a:off x="2160739" y="5368264"/>
            <a:ext cx="196319" cy="19149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 rot="16200000">
            <a:off x="2757033" y="6730343"/>
            <a:ext cx="192747" cy="10335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/>
        </p:nvSpPr>
        <p:spPr>
          <a:xfrm rot="10800000">
            <a:off x="2214816" y="5366316"/>
            <a:ext cx="458851" cy="553056"/>
          </a:xfrm>
          <a:prstGeom prst="blockArc">
            <a:avLst>
              <a:gd name="adj1" fmla="val 10985643"/>
              <a:gd name="adj2" fmla="val 20348733"/>
              <a:gd name="adj3" fmla="val 318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アーチ 20"/>
          <p:cNvSpPr/>
          <p:nvPr/>
        </p:nvSpPr>
        <p:spPr>
          <a:xfrm rot="10800000">
            <a:off x="2644424" y="5357382"/>
            <a:ext cx="458851" cy="553056"/>
          </a:xfrm>
          <a:prstGeom prst="blockArc">
            <a:avLst>
              <a:gd name="adj1" fmla="val 10985643"/>
              <a:gd name="adj2" fmla="val 20348733"/>
              <a:gd name="adj3" fmla="val 318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アーチ 21"/>
          <p:cNvSpPr/>
          <p:nvPr/>
        </p:nvSpPr>
        <p:spPr>
          <a:xfrm rot="10800000">
            <a:off x="3074032" y="5316866"/>
            <a:ext cx="458851" cy="553056"/>
          </a:xfrm>
          <a:prstGeom prst="blockArc">
            <a:avLst>
              <a:gd name="adj1" fmla="val 10985643"/>
              <a:gd name="adj2" fmla="val 20348733"/>
              <a:gd name="adj3" fmla="val 318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7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1559474" y="3736847"/>
            <a:ext cx="3720000" cy="2915235"/>
            <a:chOff x="1559474" y="3736847"/>
            <a:chExt cx="3720000" cy="2915235"/>
          </a:xfrm>
        </p:grpSpPr>
        <p:sp>
          <p:nvSpPr>
            <p:cNvPr id="6" name="正方形/長方形 5"/>
            <p:cNvSpPr/>
            <p:nvPr/>
          </p:nvSpPr>
          <p:spPr>
            <a:xfrm>
              <a:off x="1559474" y="4352999"/>
              <a:ext cx="3720000" cy="229908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台形 14"/>
            <p:cNvSpPr/>
            <p:nvPr/>
          </p:nvSpPr>
          <p:spPr>
            <a:xfrm>
              <a:off x="2709000" y="3736847"/>
              <a:ext cx="1560000" cy="616152"/>
            </a:xfrm>
            <a:prstGeom prst="trapezoi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/>
            <p:cNvSpPr/>
            <p:nvPr/>
          </p:nvSpPr>
          <p:spPr>
            <a:xfrm>
              <a:off x="2770975" y="4833000"/>
              <a:ext cx="1378025" cy="1378025"/>
            </a:xfrm>
            <a:prstGeom prst="ellipse">
              <a:avLst/>
            </a:prstGeom>
            <a:noFill/>
            <a:ln w="254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32EF45-BB26-4500-BEBD-38FDE5880BED}"/>
              </a:ext>
            </a:extLst>
          </p:cNvPr>
          <p:cNvSpPr txBox="1"/>
          <p:nvPr/>
        </p:nvSpPr>
        <p:spPr>
          <a:xfrm>
            <a:off x="1" y="559535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撮影禁止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4E3C73D-CACC-4365-983C-94688325A40D}"/>
              </a:ext>
            </a:extLst>
          </p:cNvPr>
          <p:cNvSpPr/>
          <p:nvPr/>
        </p:nvSpPr>
        <p:spPr>
          <a:xfrm>
            <a:off x="514350" y="2243970"/>
            <a:ext cx="5810249" cy="5810249"/>
          </a:xfrm>
          <a:prstGeom prst="ellipse">
            <a:avLst/>
          </a:prstGeom>
          <a:noFill/>
          <a:ln w="444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F1B993-686B-4152-9518-962EC4DE5C89}"/>
              </a:ext>
            </a:extLst>
          </p:cNvPr>
          <p:cNvCxnSpPr>
            <a:stCxn id="7" idx="1"/>
            <a:endCxn id="7" idx="5"/>
          </p:cNvCxnSpPr>
          <p:nvPr/>
        </p:nvCxnSpPr>
        <p:spPr>
          <a:xfrm>
            <a:off x="1365241" y="3094861"/>
            <a:ext cx="4108467" cy="4108467"/>
          </a:xfrm>
          <a:prstGeom prst="line">
            <a:avLst/>
          </a:prstGeom>
          <a:ln w="444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445CEF-BF28-4467-A410-2DE5F8131A17}"/>
              </a:ext>
            </a:extLst>
          </p:cNvPr>
          <p:cNvSpPr txBox="1"/>
          <p:nvPr/>
        </p:nvSpPr>
        <p:spPr>
          <a:xfrm>
            <a:off x="1" y="98646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さつえい　　きん　し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D65661-2FD2-423D-9CAF-9771F40163A6}"/>
              </a:ext>
            </a:extLst>
          </p:cNvPr>
          <p:cNvSpPr txBox="1"/>
          <p:nvPr/>
        </p:nvSpPr>
        <p:spPr>
          <a:xfrm>
            <a:off x="1" y="834407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Do</a:t>
            </a:r>
            <a:r>
              <a:rPr kumimoji="1"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not</a:t>
            </a:r>
            <a:r>
              <a:rPr kumimoji="1"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take</a:t>
            </a:r>
            <a:r>
              <a:rPr kumimoji="1"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photographs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32EF45-BB26-4500-BEBD-38FDE5880BED}"/>
              </a:ext>
            </a:extLst>
          </p:cNvPr>
          <p:cNvSpPr txBox="1"/>
          <p:nvPr/>
        </p:nvSpPr>
        <p:spPr>
          <a:xfrm>
            <a:off x="1" y="559535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土足禁止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789DBF3-6B4C-4339-A083-3EC50F9E8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0" b="89934" l="1125" r="986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562" y="2777370"/>
            <a:ext cx="5252375" cy="4956930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14E3C73D-CACC-4365-983C-94688325A40D}"/>
              </a:ext>
            </a:extLst>
          </p:cNvPr>
          <p:cNvSpPr/>
          <p:nvPr/>
        </p:nvSpPr>
        <p:spPr>
          <a:xfrm>
            <a:off x="514350" y="2243970"/>
            <a:ext cx="5810249" cy="5810249"/>
          </a:xfrm>
          <a:prstGeom prst="ellipse">
            <a:avLst/>
          </a:prstGeom>
          <a:noFill/>
          <a:ln w="444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F1B993-686B-4152-9518-962EC4DE5C89}"/>
              </a:ext>
            </a:extLst>
          </p:cNvPr>
          <p:cNvCxnSpPr>
            <a:stCxn id="7" idx="1"/>
            <a:endCxn id="7" idx="5"/>
          </p:cNvCxnSpPr>
          <p:nvPr/>
        </p:nvCxnSpPr>
        <p:spPr>
          <a:xfrm>
            <a:off x="1365241" y="3094861"/>
            <a:ext cx="4108467" cy="4108467"/>
          </a:xfrm>
          <a:prstGeom prst="line">
            <a:avLst/>
          </a:prstGeom>
          <a:ln w="444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445CEF-BF28-4467-A410-2DE5F8131A17}"/>
              </a:ext>
            </a:extLst>
          </p:cNvPr>
          <p:cNvSpPr txBox="1"/>
          <p:nvPr/>
        </p:nvSpPr>
        <p:spPr>
          <a:xfrm>
            <a:off x="1" y="98646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　そく　　きん　し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D65661-2FD2-423D-9CAF-9771F40163A6}"/>
              </a:ext>
            </a:extLst>
          </p:cNvPr>
          <p:cNvSpPr txBox="1"/>
          <p:nvPr/>
        </p:nvSpPr>
        <p:spPr>
          <a:xfrm>
            <a:off x="1" y="834407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Shoes strictly prohibited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7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B906261-9CAD-4995-B632-FF9B9D752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00" l="258" r="971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798" y="2600975"/>
            <a:ext cx="4943351" cy="509623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32EF45-BB26-4500-BEBD-38FDE5880BED}"/>
              </a:ext>
            </a:extLst>
          </p:cNvPr>
          <p:cNvSpPr txBox="1"/>
          <p:nvPr/>
        </p:nvSpPr>
        <p:spPr>
          <a:xfrm>
            <a:off x="1" y="559535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火気厳禁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4E3C73D-CACC-4365-983C-94688325A40D}"/>
              </a:ext>
            </a:extLst>
          </p:cNvPr>
          <p:cNvSpPr/>
          <p:nvPr/>
        </p:nvSpPr>
        <p:spPr>
          <a:xfrm>
            <a:off x="514350" y="2243970"/>
            <a:ext cx="5810249" cy="5810249"/>
          </a:xfrm>
          <a:prstGeom prst="ellipse">
            <a:avLst/>
          </a:prstGeom>
          <a:noFill/>
          <a:ln w="444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F1B993-686B-4152-9518-962EC4DE5C89}"/>
              </a:ext>
            </a:extLst>
          </p:cNvPr>
          <p:cNvCxnSpPr>
            <a:stCxn id="7" idx="1"/>
            <a:endCxn id="7" idx="5"/>
          </p:cNvCxnSpPr>
          <p:nvPr/>
        </p:nvCxnSpPr>
        <p:spPr>
          <a:xfrm>
            <a:off x="1365241" y="3094861"/>
            <a:ext cx="4108467" cy="4108467"/>
          </a:xfrm>
          <a:prstGeom prst="line">
            <a:avLst/>
          </a:prstGeom>
          <a:ln w="444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445CEF-BF28-4467-A410-2DE5F8131A17}"/>
              </a:ext>
            </a:extLst>
          </p:cNvPr>
          <p:cNvSpPr txBox="1"/>
          <p:nvPr/>
        </p:nvSpPr>
        <p:spPr>
          <a:xfrm>
            <a:off x="1" y="98646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　　き　　げん　きん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D65661-2FD2-423D-9CAF-9771F40163A6}"/>
              </a:ext>
            </a:extLst>
          </p:cNvPr>
          <p:cNvSpPr txBox="1"/>
          <p:nvPr/>
        </p:nvSpPr>
        <p:spPr>
          <a:xfrm>
            <a:off x="1" y="834407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Fire</a:t>
            </a:r>
            <a:r>
              <a:rPr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Prohibited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AutoShape 2" descr="ç«ã»çã®ã¤ã©ã¹ã">
            <a:extLst>
              <a:ext uri="{FF2B5EF4-FFF2-40B4-BE49-F238E27FC236}">
                <a16:creationId xmlns:a16="http://schemas.microsoft.com/office/drawing/2014/main" id="{D74C2D76-69D0-4155-B920-C9860D51C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23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4CD923C-9742-48D4-B410-FEDB99BF3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98750" l="10000" r="90000">
                        <a14:foregroundMark x1="74688" y1="80250" x2="74688" y2="80250"/>
                        <a14:foregroundMark x1="73438" y1="66250" x2="73438" y2="66250"/>
                        <a14:foregroundMark x1="73438" y1="85750" x2="73438" y2="85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8109" y="2959416"/>
            <a:ext cx="3735599" cy="466949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32EF45-BB26-4500-BEBD-38FDE5880BED}"/>
              </a:ext>
            </a:extLst>
          </p:cNvPr>
          <p:cNvSpPr txBox="1"/>
          <p:nvPr/>
        </p:nvSpPr>
        <p:spPr>
          <a:xfrm>
            <a:off x="1" y="559535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禁　酒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4E3C73D-CACC-4365-983C-94688325A40D}"/>
              </a:ext>
            </a:extLst>
          </p:cNvPr>
          <p:cNvSpPr/>
          <p:nvPr/>
        </p:nvSpPr>
        <p:spPr>
          <a:xfrm>
            <a:off x="514350" y="2243970"/>
            <a:ext cx="5810249" cy="5810249"/>
          </a:xfrm>
          <a:prstGeom prst="ellipse">
            <a:avLst/>
          </a:prstGeom>
          <a:noFill/>
          <a:ln w="444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F1B993-686B-4152-9518-962EC4DE5C89}"/>
              </a:ext>
            </a:extLst>
          </p:cNvPr>
          <p:cNvCxnSpPr>
            <a:stCxn id="7" idx="1"/>
            <a:endCxn id="7" idx="5"/>
          </p:cNvCxnSpPr>
          <p:nvPr/>
        </p:nvCxnSpPr>
        <p:spPr>
          <a:xfrm>
            <a:off x="1365241" y="3094861"/>
            <a:ext cx="4108467" cy="4108467"/>
          </a:xfrm>
          <a:prstGeom prst="line">
            <a:avLst/>
          </a:prstGeom>
          <a:ln w="444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445CEF-BF28-4467-A410-2DE5F8131A17}"/>
              </a:ext>
            </a:extLst>
          </p:cNvPr>
          <p:cNvSpPr txBox="1"/>
          <p:nvPr/>
        </p:nvSpPr>
        <p:spPr>
          <a:xfrm>
            <a:off x="1" y="98646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きん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しゅ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D65661-2FD2-423D-9CAF-9771F40163A6}"/>
              </a:ext>
            </a:extLst>
          </p:cNvPr>
          <p:cNvSpPr txBox="1"/>
          <p:nvPr/>
        </p:nvSpPr>
        <p:spPr>
          <a:xfrm>
            <a:off x="1" y="834407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Temperance</a:t>
            </a:r>
            <a:endParaRPr kumimoji="1" lang="ja-JP" altLang="en-US" sz="4400" b="1" dirty="0">
              <a:solidFill>
                <a:srgbClr val="FF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2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32EF45-BB26-4500-BEBD-38FDE5880BED}"/>
              </a:ext>
            </a:extLst>
          </p:cNvPr>
          <p:cNvSpPr txBox="1"/>
          <p:nvPr/>
        </p:nvSpPr>
        <p:spPr>
          <a:xfrm>
            <a:off x="1" y="559535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禁　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445CEF-BF28-4467-A410-2DE5F8131A17}"/>
              </a:ext>
            </a:extLst>
          </p:cNvPr>
          <p:cNvSpPr txBox="1"/>
          <p:nvPr/>
        </p:nvSpPr>
        <p:spPr>
          <a:xfrm>
            <a:off x="1" y="98646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きん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えん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" y="2243970"/>
            <a:ext cx="6857999" cy="6869549"/>
            <a:chOff x="1" y="2243970"/>
            <a:chExt cx="6857999" cy="6869549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ED30D5E9-5752-4194-842E-A233FA06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5" b="97834" l="903" r="89892">
                          <a14:foregroundMark x1="25090" y1="33394" x2="25090" y2="33394"/>
                          <a14:foregroundMark x1="26895" y1="20758" x2="26895" y2="20758"/>
                          <a14:foregroundMark x1="20217" y1="6498" x2="20217" y2="6498"/>
                          <a14:foregroundMark x1="17329" y1="54152" x2="17329" y2="54152"/>
                          <a14:foregroundMark x1="19134" y1="66245" x2="19134" y2="66245"/>
                          <a14:foregroundMark x1="14982" y1="45848" x2="14982" y2="45848"/>
                          <a14:foregroundMark x1="20217" y1="36282" x2="20217" y2="36282"/>
                          <a14:foregroundMark x1="20939" y1="40433" x2="20939" y2="404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2402" y="2649184"/>
              <a:ext cx="4554144" cy="4554144"/>
            </a:xfrm>
            <a:prstGeom prst="rect">
              <a:avLst/>
            </a:prstGeom>
          </p:spPr>
        </p:pic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14E3C73D-CACC-4365-983C-94688325A40D}"/>
                </a:ext>
              </a:extLst>
            </p:cNvPr>
            <p:cNvSpPr/>
            <p:nvPr/>
          </p:nvSpPr>
          <p:spPr>
            <a:xfrm>
              <a:off x="514350" y="2243970"/>
              <a:ext cx="5810249" cy="5810249"/>
            </a:xfrm>
            <a:prstGeom prst="ellipse">
              <a:avLst/>
            </a:prstGeom>
            <a:noFill/>
            <a:ln w="444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B4F1B993-686B-4152-9518-962EC4DE5C89}"/>
                </a:ext>
              </a:extLst>
            </p:cNvPr>
            <p:cNvCxnSpPr>
              <a:stCxn id="7" idx="1"/>
              <a:endCxn id="7" idx="5"/>
            </p:cNvCxnSpPr>
            <p:nvPr/>
          </p:nvCxnSpPr>
          <p:spPr>
            <a:xfrm>
              <a:off x="1365241" y="3094861"/>
              <a:ext cx="4108467" cy="4108467"/>
            </a:xfrm>
            <a:prstGeom prst="line">
              <a:avLst/>
            </a:prstGeom>
            <a:ln w="444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1D65661-2FD2-423D-9CAF-9771F40163A6}"/>
                </a:ext>
              </a:extLst>
            </p:cNvPr>
            <p:cNvSpPr txBox="1"/>
            <p:nvPr/>
          </p:nvSpPr>
          <p:spPr>
            <a:xfrm>
              <a:off x="1" y="8344078"/>
              <a:ext cx="6857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400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 Smoking</a:t>
              </a:r>
              <a:endParaRPr kumimoji="1" lang="ja-JP" altLang="en-US" sz="4400" b="1" dirty="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93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D30D5E9-5752-4194-842E-A233FA0601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5" b="97834" l="903" r="89892">
                        <a14:foregroundMark x1="25090" y1="33394" x2="25090" y2="33394"/>
                        <a14:foregroundMark x1="26895" y1="20758" x2="26895" y2="20758"/>
                        <a14:foregroundMark x1="20217" y1="6498" x2="20217" y2="6498"/>
                        <a14:foregroundMark x1="17329" y1="54152" x2="17329" y2="54152"/>
                        <a14:foregroundMark x1="19134" y1="66245" x2="19134" y2="66245"/>
                        <a14:foregroundMark x1="14982" y1="45848" x2="14982" y2="45848"/>
                        <a14:foregroundMark x1="20217" y1="36282" x2="20217" y2="36282"/>
                        <a14:foregroundMark x1="20939" y1="40433" x2="20939" y2="40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928" y="2872022"/>
            <a:ext cx="4554144" cy="455414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32EF45-BB26-4500-BEBD-38FDE5880BED}"/>
              </a:ext>
            </a:extLst>
          </p:cNvPr>
          <p:cNvSpPr txBox="1"/>
          <p:nvPr/>
        </p:nvSpPr>
        <p:spPr>
          <a:xfrm>
            <a:off x="1" y="559535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喫煙所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4E3C73D-CACC-4365-983C-94688325A40D}"/>
              </a:ext>
            </a:extLst>
          </p:cNvPr>
          <p:cNvSpPr/>
          <p:nvPr/>
        </p:nvSpPr>
        <p:spPr>
          <a:xfrm>
            <a:off x="514350" y="2243970"/>
            <a:ext cx="5810249" cy="5810249"/>
          </a:xfrm>
          <a:prstGeom prst="ellipse">
            <a:avLst/>
          </a:prstGeom>
          <a:noFill/>
          <a:ln w="444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445CEF-BF28-4467-A410-2DE5F8131A17}"/>
              </a:ext>
            </a:extLst>
          </p:cNvPr>
          <p:cNvSpPr txBox="1"/>
          <p:nvPr/>
        </p:nvSpPr>
        <p:spPr>
          <a:xfrm>
            <a:off x="1" y="98646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きつ　えん　じょ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D65661-2FD2-423D-9CAF-9771F40163A6}"/>
              </a:ext>
            </a:extLst>
          </p:cNvPr>
          <p:cNvSpPr txBox="1"/>
          <p:nvPr/>
        </p:nvSpPr>
        <p:spPr>
          <a:xfrm>
            <a:off x="1" y="834407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Smoking</a:t>
            </a:r>
            <a:r>
              <a:rPr kumimoji="1" lang="ja-JP" altLang="en-US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US" altLang="ja-JP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Area</a:t>
            </a:r>
            <a:endParaRPr kumimoji="1" lang="ja-JP" altLang="en-US" sz="4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08073" y="6153000"/>
            <a:ext cx="181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OK</a:t>
            </a:r>
            <a:r>
              <a:rPr kumimoji="1" lang="ja-JP" altLang="en-US" sz="4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！</a:t>
            </a:r>
            <a:endParaRPr kumimoji="1" lang="ja-JP" altLang="en-US" sz="44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36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</Words>
  <Application>Microsoft Office PowerPoint</Application>
  <PresentationFormat>A4 210 x 297 mm</PresentationFormat>
  <Paragraphs>80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2" baseType="lpstr">
      <vt:lpstr>メイリオ</vt:lpstr>
      <vt:lpstr>Arial</vt:lpstr>
      <vt:lpstr>Calibri</vt:lpstr>
      <vt:lpstr>Calibri Light</vt:lpstr>
      <vt:lpstr>Segoe UI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2020-07-20T06:37:45Z</dcterms:created>
  <dcterms:modified xsi:type="dcterms:W3CDTF">2020-07-20T06:37:58Z</dcterms:modified>
</cp:coreProperties>
</file>